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226" r:id="rId2"/>
    <p:sldId id="2387" r:id="rId3"/>
    <p:sldId id="2469" r:id="rId4"/>
    <p:sldId id="2470" r:id="rId5"/>
    <p:sldId id="2473" r:id="rId6"/>
    <p:sldId id="2471" r:id="rId7"/>
    <p:sldId id="2395" r:id="rId8"/>
    <p:sldId id="2472" r:id="rId9"/>
    <p:sldId id="2467" r:id="rId10"/>
    <p:sldId id="2474" r:id="rId11"/>
    <p:sldId id="2343" r:id="rId12"/>
    <p:sldId id="2468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B8BBC1"/>
    <a:srgbClr val="F4F3F5"/>
    <a:srgbClr val="F3F3F3"/>
    <a:srgbClr val="FAF8FC"/>
    <a:srgbClr val="AA8A78"/>
    <a:srgbClr val="55677C"/>
    <a:srgbClr val="3C3B41"/>
    <a:srgbClr val="FAF8F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6117" autoAdjust="0"/>
  </p:normalViewPr>
  <p:slideViewPr>
    <p:cSldViewPr snapToGrid="0" snapToObjects="1">
      <p:cViewPr>
        <p:scale>
          <a:sx n="33" d="100"/>
          <a:sy n="33" d="100"/>
        </p:scale>
        <p:origin x="696" y="2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76800" cy="3091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03920" y="6858000"/>
            <a:ext cx="780953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6568114" y="6888480"/>
            <a:ext cx="780953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2502824" y="15240"/>
            <a:ext cx="11874826" cy="13700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8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681619" y="1891862"/>
            <a:ext cx="6892506" cy="99322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13571" y="8430905"/>
            <a:ext cx="3393232" cy="33932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446249" y="8430905"/>
            <a:ext cx="3393232" cy="33932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6078927" y="8430905"/>
            <a:ext cx="3393232" cy="33932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9711605" y="8430905"/>
            <a:ext cx="3393232" cy="33932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19369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38738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858107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-1" y="8924335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2387380" y="8924334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6672560" y="0"/>
            <a:ext cx="5955665" cy="9296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5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918512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837023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4755535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9674046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58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8120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027855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607451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768474" y="7358285"/>
            <a:ext cx="10308271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2377101" y="7358285"/>
            <a:ext cx="10308273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768474" y="2475186"/>
            <a:ext cx="209169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66669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469412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171700" y="4667250"/>
            <a:ext cx="9105900" cy="51389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9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673208" y="2354580"/>
            <a:ext cx="5043792" cy="89611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153285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320158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960496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7660577" y="8434383"/>
            <a:ext cx="1957459" cy="24780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07952" y="7050208"/>
            <a:ext cx="5708493" cy="360194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488368" y="7050208"/>
            <a:ext cx="4975452" cy="27683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0821978" y="9107728"/>
            <a:ext cx="1133856" cy="20036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430000" y="0"/>
            <a:ext cx="1294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165684" y="3633537"/>
            <a:ext cx="7094766" cy="100824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299792" y="1808920"/>
            <a:ext cx="7315200" cy="100981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273360" y="1333431"/>
            <a:ext cx="7315200" cy="100981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73225" y="2220686"/>
            <a:ext cx="8753554" cy="11495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20000" y="566057"/>
            <a:ext cx="13489668" cy="6291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921240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89997" y="5449823"/>
            <a:ext cx="3913632" cy="391363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02138" y="5449823"/>
            <a:ext cx="3913632" cy="391363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14279" y="5449823"/>
            <a:ext cx="3913632" cy="391363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926420" y="5449823"/>
            <a:ext cx="3913632" cy="391363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456410" y="1"/>
            <a:ext cx="9921240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125882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1"/>
            <a:ext cx="8125882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51768" y="1"/>
            <a:ext cx="8125882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42160"/>
            <a:ext cx="24377650" cy="664464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ounded Rectangle 5"/>
          <p:cNvSpPr/>
          <p:nvPr userDrawn="1"/>
        </p:nvSpPr>
        <p:spPr>
          <a:xfrm>
            <a:off x="501004" y="714705"/>
            <a:ext cx="1812469" cy="64547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04882" y="690390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2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01" r:id="rId2"/>
    <p:sldLayoutId id="2147483938" r:id="rId3"/>
    <p:sldLayoutId id="2147483939" r:id="rId4"/>
    <p:sldLayoutId id="2147483940" r:id="rId5"/>
    <p:sldLayoutId id="2147483944" r:id="rId6"/>
    <p:sldLayoutId id="2147483941" r:id="rId7"/>
    <p:sldLayoutId id="2147483946" r:id="rId8"/>
    <p:sldLayoutId id="2147483948" r:id="rId9"/>
    <p:sldLayoutId id="2147483909" r:id="rId10"/>
    <p:sldLayoutId id="2147483910" r:id="rId11"/>
    <p:sldLayoutId id="2147483947" r:id="rId12"/>
    <p:sldLayoutId id="2147483953" r:id="rId13"/>
    <p:sldLayoutId id="2147483956" r:id="rId14"/>
    <p:sldLayoutId id="2147483957" r:id="rId15"/>
    <p:sldLayoutId id="2147483954" r:id="rId16"/>
    <p:sldLayoutId id="2147483950" r:id="rId17"/>
    <p:sldLayoutId id="2147483952" r:id="rId18"/>
    <p:sldLayoutId id="2147483904" r:id="rId19"/>
    <p:sldLayoutId id="2147483912" r:id="rId20"/>
    <p:sldLayoutId id="2147483949" r:id="rId21"/>
    <p:sldLayoutId id="2147483951" r:id="rId22"/>
    <p:sldLayoutId id="2147483906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07" r:id="rId31"/>
    <p:sldLayoutId id="2147483923" r:id="rId32"/>
    <p:sldLayoutId id="2147483943" r:id="rId33"/>
    <p:sldLayoutId id="2147483945" r:id="rId3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9488" y="4232684"/>
            <a:ext cx="23696388" cy="4607736"/>
            <a:chOff x="333540" y="4232684"/>
            <a:chExt cx="23696388" cy="4607736"/>
          </a:xfrm>
        </p:grpSpPr>
        <p:sp>
          <p:nvSpPr>
            <p:cNvPr id="10" name="TextBox 9"/>
            <p:cNvSpPr txBox="1"/>
            <p:nvPr/>
          </p:nvSpPr>
          <p:spPr>
            <a:xfrm>
              <a:off x="333540" y="4232684"/>
              <a:ext cx="2369638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spc="600" dirty="0">
                  <a:solidFill>
                    <a:schemeClr val="tx2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SEAM CARVING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74614" y="8002947"/>
              <a:ext cx="6814239" cy="83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pc="600" dirty="0">
                  <a:solidFill>
                    <a:schemeClr val="tx2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Content Aware Resizing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3226" y="1883539"/>
            <a:ext cx="16614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COMINE VERTICAL AND HORIZON WE GOT:</a:t>
            </a:r>
            <a:endParaRPr lang="en-US" sz="6000" b="1" spc="600" dirty="0">
              <a:solidFill>
                <a:schemeClr val="tx2"/>
              </a:solidFill>
              <a:latin typeface="Playfair Display SC" charset="0"/>
              <a:ea typeface="Playfair Display SC" charset="0"/>
              <a:cs typeface="Playfair Display SC" charset="0"/>
            </a:endParaRPr>
          </a:p>
        </p:txBody>
      </p:sp>
      <p:pic>
        <p:nvPicPr>
          <p:cNvPr id="6" name="Picture 5" descr="A small boat in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307AF93E-4B72-4B87-BE75-0FC7B4BA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2" y="4099469"/>
            <a:ext cx="11909404" cy="79247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 descr="A small boat in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BE5EDC6-3942-469D-9511-DC32D153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652" y="4854916"/>
            <a:ext cx="11094706" cy="71693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2724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717752" y="5327354"/>
            <a:ext cx="18997564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Arial" panose="020B0604020202020204" pitchFamily="34" charset="0"/>
              </a:rPr>
              <a:t>REFERENCE: </a:t>
            </a:r>
            <a:r>
              <a:rPr lang="en-US" sz="3200" b="1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Arial" panose="020B0604020202020204" pitchFamily="34" charset="0"/>
              </a:rPr>
              <a:t>Seam Carving for Content-Aware Image Resizing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Arial" panose="020B0604020202020204" pitchFamily="34" charset="0"/>
              </a:rPr>
              <a:t>Shai </a:t>
            </a:r>
            <a:r>
              <a:rPr lang="en-US" sz="3200" b="1" dirty="0" err="1">
                <a:solidFill>
                  <a:schemeClr val="tx2"/>
                </a:solidFill>
                <a:latin typeface="Playfair Display SC" charset="0"/>
                <a:ea typeface="Playfair Display SC" charset="0"/>
                <a:cs typeface="Arial" panose="020B0604020202020204" pitchFamily="34" charset="0"/>
              </a:rPr>
              <a:t>Avidan</a:t>
            </a:r>
            <a:r>
              <a:rPr lang="en-US" sz="3200" b="1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Arial" panose="020B0604020202020204" pitchFamily="34" charset="0"/>
              </a:rPr>
              <a:t> Mitsubishi Electric Research Labs Ariel Shamir The Interdisciplinary Center &amp; MERL</a:t>
            </a:r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717752" y="2527004"/>
            <a:ext cx="18997564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spc="45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"SUCCESS IS WALKING FROM FAILURE TO FAILURE WITH NO LOSS OF ENTHUSIASM.”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28738" y="10486189"/>
            <a:ext cx="12975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WINSTON CHURCHILL</a:t>
            </a:r>
          </a:p>
        </p:txBody>
      </p:sp>
    </p:spTree>
    <p:extLst>
      <p:ext uri="{BB962C8B-B14F-4D97-AF65-F5344CB8AC3E}">
        <p14:creationId xmlns:p14="http://schemas.microsoft.com/office/powerpoint/2010/main" val="370951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3225" y="8732908"/>
            <a:ext cx="16986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16521102: NGUYỄN HỮU THẮNG</a:t>
            </a:r>
          </a:p>
          <a:p>
            <a:r>
              <a:rPr lang="en-US" sz="8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16520783: VŨ TRẦN THÀNH NAM</a:t>
            </a:r>
          </a:p>
          <a:p>
            <a:r>
              <a:rPr lang="en-US" sz="8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162521548: GIẢNG PHÚC VINH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3225" y="7994244"/>
            <a:ext cx="82452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spc="12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ABOUT OUR TEAM</a:t>
            </a:r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5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EC62-682F-45E4-9B8F-4F55DEF7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245" b="16012"/>
          <a:stretch/>
        </p:blipFill>
        <p:spPr>
          <a:xfrm>
            <a:off x="20" y="2"/>
            <a:ext cx="24377630" cy="13715998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3047206" y="2244724"/>
            <a:ext cx="18283237" cy="58010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WE RESIZE AN IMAGE AND KEEP ITS CONTENT NATURAL?</a:t>
            </a:r>
          </a:p>
        </p:txBody>
      </p:sp>
    </p:spTree>
    <p:extLst>
      <p:ext uri="{BB962C8B-B14F-4D97-AF65-F5344CB8AC3E}">
        <p14:creationId xmlns:p14="http://schemas.microsoft.com/office/powerpoint/2010/main" val="2257345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475451" y="878551"/>
            <a:ext cx="3962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CROP?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4B0E-C6E3-4366-B4D4-DF5F9A5B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26"/>
          <a:stretch/>
        </p:blipFill>
        <p:spPr>
          <a:xfrm>
            <a:off x="13815311" y="2383279"/>
            <a:ext cx="8105125" cy="74399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34A26-BB65-46F5-9F41-6852D7A5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22" y="2383279"/>
            <a:ext cx="10941953" cy="74399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158B2-44C0-4E11-AC03-C71514AAB82E}"/>
              </a:ext>
            </a:extLst>
          </p:cNvPr>
          <p:cNvSpPr txBox="1"/>
          <p:nvPr/>
        </p:nvSpPr>
        <p:spPr>
          <a:xfrm>
            <a:off x="5595010" y="9913691"/>
            <a:ext cx="3473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ORIGIN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79946-D38C-45C4-81F6-940BBD177B1F}"/>
              </a:ext>
            </a:extLst>
          </p:cNvPr>
          <p:cNvSpPr txBox="1"/>
          <p:nvPr/>
        </p:nvSpPr>
        <p:spPr>
          <a:xfrm>
            <a:off x="16406699" y="9913691"/>
            <a:ext cx="3788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CROPPED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00A37-C7F7-4683-9565-229074B2FFC4}"/>
              </a:ext>
            </a:extLst>
          </p:cNvPr>
          <p:cNvSpPr txBox="1"/>
          <p:nvPr/>
        </p:nvSpPr>
        <p:spPr>
          <a:xfrm>
            <a:off x="4754881" y="10929354"/>
            <a:ext cx="15988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Sure, it lost so much content.</a:t>
            </a:r>
          </a:p>
          <a:p>
            <a:pPr algn="ctr"/>
            <a:r>
              <a:rPr lang="en-US" sz="72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We need another method!</a:t>
            </a:r>
          </a:p>
        </p:txBody>
      </p:sp>
    </p:spTree>
    <p:extLst>
      <p:ext uri="{BB962C8B-B14F-4D97-AF65-F5344CB8AC3E}">
        <p14:creationId xmlns:p14="http://schemas.microsoft.com/office/powerpoint/2010/main" val="30721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5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EC62-682F-45E4-9B8F-4F55DEF7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245" b="16012"/>
          <a:stretch/>
        </p:blipFill>
        <p:spPr>
          <a:xfrm>
            <a:off x="20" y="2"/>
            <a:ext cx="24377630" cy="13715998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3047206" y="2244724"/>
            <a:ext cx="18283237" cy="58010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WE NEED SEAMCARVING ALGORITHM!</a:t>
            </a:r>
          </a:p>
        </p:txBody>
      </p:sp>
    </p:spTree>
    <p:extLst>
      <p:ext uri="{BB962C8B-B14F-4D97-AF65-F5344CB8AC3E}">
        <p14:creationId xmlns:p14="http://schemas.microsoft.com/office/powerpoint/2010/main" val="353498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260" y="955498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5939" y="9267092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4801" y="9513276"/>
            <a:ext cx="22273906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REMOVING PIXELS WITH THE LOWEST ENERGY?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C38ADB-C162-4238-8C6D-97B246A6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133" y="2304790"/>
            <a:ext cx="6849434" cy="4623367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35D5F-2054-45A5-BBF4-8A68221F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173" y="2304790"/>
            <a:ext cx="6864860" cy="4616618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02553" y="955498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1CEC62-682F-45E4-9B8F-4F55DEF7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39" y="2266095"/>
            <a:ext cx="6846048" cy="4655313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8449" y="11477382"/>
            <a:ext cx="1554075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1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3226" y="1883539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IMAGE RESIZED BY VERTICAL SEAMS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3226" y="4745861"/>
            <a:ext cx="563160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Energy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68496" y="5371295"/>
            <a:ext cx="884710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6A667-AAF3-4AA6-9E86-AAE85B24A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8"/>
          <a:stretch/>
        </p:blipFill>
        <p:spPr>
          <a:xfrm>
            <a:off x="12919586" y="628198"/>
            <a:ext cx="10248695" cy="692176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061C5-7C0E-4A92-9283-F9910F244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4572220" y="8223251"/>
            <a:ext cx="6677957" cy="51156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ED1CC-8AB7-4E7A-A27E-E0509485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921" y="5469919"/>
            <a:ext cx="4620576" cy="127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943A5-B083-4F21-BADC-28E127525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496" y="8509001"/>
            <a:ext cx="11950521" cy="1663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AFDB5-91D9-4964-A675-32C3D27F9E44}"/>
              </a:ext>
            </a:extLst>
          </p:cNvPr>
          <p:cNvSpPr txBox="1"/>
          <p:nvPr/>
        </p:nvSpPr>
        <p:spPr>
          <a:xfrm>
            <a:off x="1721921" y="7877661"/>
            <a:ext cx="716490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Cumulative Minimum Energy M</a:t>
            </a:r>
          </a:p>
        </p:txBody>
      </p: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BD3B124-292E-44B8-9499-D967137DAD1C}"/>
              </a:ext>
            </a:extLst>
          </p:cNvPr>
          <p:cNvGrpSpPr/>
          <p:nvPr/>
        </p:nvGrpSpPr>
        <p:grpSpPr>
          <a:xfrm>
            <a:off x="15103908" y="4075352"/>
            <a:ext cx="9273742" cy="6090693"/>
            <a:chOff x="15783566" y="2286391"/>
            <a:chExt cx="8120576" cy="513327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43C5A3-FC47-4120-80FC-A09DD62D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3566" y="2286391"/>
              <a:ext cx="8120576" cy="513327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293E87-EDA3-40E4-8971-82AEFAC03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0866" y="4141720"/>
              <a:ext cx="609598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325067-1E69-4229-BFE5-F1405887AECE}"/>
                </a:ext>
              </a:extLst>
            </p:cNvPr>
            <p:cNvCxnSpPr>
              <a:cxnSpLocks/>
            </p:cNvCxnSpPr>
            <p:nvPr/>
          </p:nvCxnSpPr>
          <p:spPr>
            <a:xfrm>
              <a:off x="18925458" y="4127208"/>
              <a:ext cx="0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889FF7A-E942-4D1E-9023-302C9AD69927}"/>
                </a:ext>
              </a:extLst>
            </p:cNvPr>
            <p:cNvCxnSpPr>
              <a:cxnSpLocks/>
            </p:cNvCxnSpPr>
            <p:nvPr/>
          </p:nvCxnSpPr>
          <p:spPr>
            <a:xfrm>
              <a:off x="19503924" y="4141720"/>
              <a:ext cx="631374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FE883C-FDCE-4B62-AA85-EA8600D83C1A}"/>
                </a:ext>
              </a:extLst>
            </p:cNvPr>
            <p:cNvCxnSpPr>
              <a:cxnSpLocks/>
            </p:cNvCxnSpPr>
            <p:nvPr/>
          </p:nvCxnSpPr>
          <p:spPr>
            <a:xfrm>
              <a:off x="20933349" y="4127208"/>
              <a:ext cx="609600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CC1EFE1-7134-45E7-98BC-B6631EA38606}"/>
                </a:ext>
              </a:extLst>
            </p:cNvPr>
            <p:cNvCxnSpPr>
              <a:cxnSpLocks/>
            </p:cNvCxnSpPr>
            <p:nvPr/>
          </p:nvCxnSpPr>
          <p:spPr>
            <a:xfrm>
              <a:off x="22354105" y="4127208"/>
              <a:ext cx="609600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3AED42-2E8B-45FB-898F-53F3861FABB7}"/>
                </a:ext>
              </a:extLst>
            </p:cNvPr>
            <p:cNvCxnSpPr>
              <a:cxnSpLocks/>
            </p:cNvCxnSpPr>
            <p:nvPr/>
          </p:nvCxnSpPr>
          <p:spPr>
            <a:xfrm>
              <a:off x="17489247" y="5680940"/>
              <a:ext cx="0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7CB6FC-4F5D-4FA6-8435-7C5C890B0C63}"/>
                </a:ext>
              </a:extLst>
            </p:cNvPr>
            <p:cNvCxnSpPr>
              <a:cxnSpLocks/>
            </p:cNvCxnSpPr>
            <p:nvPr/>
          </p:nvCxnSpPr>
          <p:spPr>
            <a:xfrm>
              <a:off x="18006848" y="5619373"/>
              <a:ext cx="631374" cy="5950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C3194-5A6C-4856-9FDD-A496E9432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t="4968"/>
          <a:stretch/>
        </p:blipFill>
        <p:spPr>
          <a:xfrm>
            <a:off x="1280161" y="2669851"/>
            <a:ext cx="13953363" cy="942382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065470-517E-4487-803A-F6FFBC697183}"/>
              </a:ext>
            </a:extLst>
          </p:cNvPr>
          <p:cNvSpPr txBox="1"/>
          <p:nvPr/>
        </p:nvSpPr>
        <p:spPr>
          <a:xfrm>
            <a:off x="15976604" y="3376027"/>
            <a:ext cx="716490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Cumulative Minimum Energy M</a:t>
            </a:r>
          </a:p>
        </p:txBody>
      </p:sp>
    </p:spTree>
    <p:extLst>
      <p:ext uri="{BB962C8B-B14F-4D97-AF65-F5344CB8AC3E}">
        <p14:creationId xmlns:p14="http://schemas.microsoft.com/office/powerpoint/2010/main" val="205260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3226" y="1883539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IMAGE RESIZED BY HORIZONAL SEAMS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58BE-BF15-4B72-9BA9-9D22BBF1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018374" y="5007545"/>
            <a:ext cx="9838333" cy="621044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AC24D-1D0F-4073-87A8-3629E24C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212574" y="4825145"/>
            <a:ext cx="9838333" cy="65752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BE118-2FB8-40F7-B1A3-3A54D78D56FC}"/>
              </a:ext>
            </a:extLst>
          </p:cNvPr>
          <p:cNvSpPr txBox="1"/>
          <p:nvPr/>
        </p:nvSpPr>
        <p:spPr>
          <a:xfrm>
            <a:off x="1673226" y="4750305"/>
            <a:ext cx="8916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We just need to rotate the image 90 degree and resize it by vertical seams</a:t>
            </a:r>
          </a:p>
        </p:txBody>
      </p:sp>
    </p:spTree>
    <p:extLst>
      <p:ext uri="{BB962C8B-B14F-4D97-AF65-F5344CB8AC3E}">
        <p14:creationId xmlns:p14="http://schemas.microsoft.com/office/powerpoint/2010/main" val="19517791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Custom</PresentationFormat>
  <Paragraphs>27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 Light</vt:lpstr>
      <vt:lpstr>Lato</vt:lpstr>
      <vt:lpstr>Lato Light</vt:lpstr>
      <vt:lpstr>Montserrat Hairline</vt:lpstr>
      <vt:lpstr>Montserrat Light</vt:lpstr>
      <vt:lpstr>Montserrat Semi</vt:lpstr>
      <vt:lpstr>Playfair Display SC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Giảng Phúc Vinh</dc:creator>
  <cp:lastModifiedBy>Giảng Phúc Vinh</cp:lastModifiedBy>
  <cp:revision>1</cp:revision>
  <dcterms:created xsi:type="dcterms:W3CDTF">2019-06-10T16:18:53Z</dcterms:created>
  <dcterms:modified xsi:type="dcterms:W3CDTF">2019-06-10T16:21:51Z</dcterms:modified>
</cp:coreProperties>
</file>